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D12586-7A81-48F2-9FFB-B2BE887483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38D351-A955-4326-B74B-4E0E15BF4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E9AF37-5031-40E6-803A-46EB0FFC5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FD9C25-E8BD-4783-8553-45B423D9B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2415A38-2C9C-46AA-B141-52D4B1FD1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7401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A7B542-ECAA-4DB8-B49A-F0E679C7A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C43AA15-94C6-4B96-BE1B-4B8AD3FAD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C710F2E-F15F-4D2F-8512-E7FFE742D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FE353F-E9BA-42F9-BDDB-5BF17D19D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32BF6F-82F5-49E1-B5BA-816129061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1736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C907179-0D71-4584-A652-95192BDCB6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1F10970-435E-4BA7-8A9F-EBED8C0CD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F6CA86-2721-4ED5-94C4-068520628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717BBB-1155-4215-B9C4-4DB3CC121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31EF57-97C8-47F4-BF46-18A618828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4032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3FB4ED-E1AB-4965-A199-30410134C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FBAE3B0-119C-4119-9844-6A5CA98F6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FC8D13-93BE-4F78-973C-DD885BD6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AFC7945-5987-40DB-A478-A475A1607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C8D196-183E-4300-AD98-2943F1347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3464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018FA3-4626-4C08-8888-D96DF574A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FEAADBB-78A8-4D22-938E-A517021CF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9D8A57-D2D8-4B0D-84C8-23D89C7A2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3DF570-155D-4655-9EF2-388BB3E13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98AB27F-A899-4817-941D-6E21F32F9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1305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2E72D-11B4-4E24-B9BF-ED4ABC6DE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CB41D0-D8CE-4DC4-835A-C3C6C0516F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3E2396E-6538-44E3-AD00-280A561D1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55ABA0A-A9DE-482B-8060-C9AAECCB2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8658849-AB42-4FA3-8D65-332CD4607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DE79110-4C35-4A31-89D2-9CF5E0AFC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7811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D15F8A-C7ED-40FE-962A-0CB23A8A3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AEBE78-7F84-4F16-9632-3F6C4FE188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485414-90D1-404A-AD89-95F2A7081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CDE6312-54E0-4D08-A1F1-D087602A17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72A26A0-238F-4A8E-8B4E-FC4B3BEA3B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62DF994-5586-437D-8FB3-235E91740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FA6D03B-D9C6-4687-8393-3EB2950DB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AD5695A-B9FD-4893-9BDF-0D6D403A1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8051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0ED2E-DB87-4E5E-87C7-542A92276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1477C64-086A-4129-BFB4-658809262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7C989C-86FB-4B26-A206-4D3844CD3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6281F54-BABE-4183-B1CF-97791644D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0255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AA0AABA-F5B8-428E-838F-336426B61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99A90CB-52E7-4484-A074-8E5ADAC0D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8E35FE9-E183-49F7-8C6A-9B5D0D52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5805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4CC6B8-EDB7-49C2-9601-D3E965B73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F39333-A8BA-41D1-9540-409D9A91B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F9663DD-88C0-4E01-8833-BFA03CC4A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D041F0C-0AD8-4E46-AA0C-FF67D60DC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8A257C0-3CFD-4F6F-9E79-60F729EDC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7048AD0-EEA1-463A-9398-170F78E6F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52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9B5EF-52DE-4CA4-81A0-388A4B0F1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50F92DB-CF43-49B4-B798-D67A7E51A5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5FE6880-29E6-4A13-A41E-7D6D33003A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8FA88EF-0D03-40C1-ABC0-8D67435BC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9C4B6DF-7B99-46A0-81C9-B4E9D8C45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4F46A0C-2AAD-4B92-AD01-881B527ED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0978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5175B82-0F25-4E98-B1E3-A83F9980B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EEE11C-3332-4174-B501-7BA30CF1C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C70853-C767-40B3-9578-0AC31812D2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66CCD-9D16-48DC-B2FD-3FD43C81CA32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FCB31B-FAB9-49A1-B5A3-70E8DE3AB1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DF907D4-140B-421F-A276-30EA2E7C5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2306D-316C-47C7-A97A-AB603C1B99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074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918D2-F940-47F8-86EB-3B1DD46EF0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56E579F-1BAB-460E-B826-06E7A8BAAC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A19782E-6E1F-4807-B2C3-31C88DF7E8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3893" y="3068"/>
            <a:ext cx="12555894" cy="8079512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82211C7-17B6-47ED-A8C8-D9D126DDCE79}"/>
              </a:ext>
            </a:extLst>
          </p:cNvPr>
          <p:cNvSpPr txBox="1"/>
          <p:nvPr/>
        </p:nvSpPr>
        <p:spPr>
          <a:xfrm>
            <a:off x="4335227" y="614888"/>
            <a:ext cx="775422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</a:rPr>
              <a:t>SONHOS</a:t>
            </a:r>
          </a:p>
          <a:p>
            <a:pPr algn="ctr"/>
            <a:r>
              <a:rPr lang="pt-BR" sz="4000" b="1" dirty="0">
                <a:solidFill>
                  <a:schemeClr val="bg1"/>
                </a:solidFill>
              </a:rPr>
              <a:t>Estabilidade financeira</a:t>
            </a:r>
          </a:p>
          <a:p>
            <a:pPr algn="ctr"/>
            <a:r>
              <a:rPr lang="pt-BR" sz="4000" b="1" dirty="0">
                <a:solidFill>
                  <a:schemeClr val="bg1"/>
                </a:solidFill>
              </a:rPr>
              <a:t>Construir uma família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722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9E24C-13A9-42BA-A0FF-527EAD7FE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884BB9C-7094-4765-99A2-D994305EFD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179101" cy="7406859"/>
          </a:xfr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F90BF024-7A9B-49DE-B9AF-6C2A717C7C52}"/>
              </a:ext>
            </a:extLst>
          </p:cNvPr>
          <p:cNvSpPr txBox="1"/>
          <p:nvPr/>
        </p:nvSpPr>
        <p:spPr>
          <a:xfrm>
            <a:off x="8523058" y="136416"/>
            <a:ext cx="474856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pt-BR" sz="2800" dirty="0">
                <a:solidFill>
                  <a:schemeClr val="tx1"/>
                </a:solidFill>
              </a:rPr>
              <a:t>PROJETOS</a:t>
            </a:r>
          </a:p>
          <a:p>
            <a:r>
              <a:rPr lang="pt-BR" sz="2800" dirty="0">
                <a:solidFill>
                  <a:schemeClr val="tx1"/>
                </a:solidFill>
              </a:rPr>
              <a:t>acadêmico</a:t>
            </a:r>
          </a:p>
          <a:p>
            <a:r>
              <a:rPr lang="pt-BR" sz="2800" dirty="0">
                <a:solidFill>
                  <a:schemeClr val="tx1"/>
                </a:solidFill>
              </a:rPr>
              <a:t>Técnico ADM – Concluído</a:t>
            </a:r>
          </a:p>
          <a:p>
            <a:r>
              <a:rPr lang="pt-BR" sz="2800" dirty="0">
                <a:solidFill>
                  <a:schemeClr val="tx1"/>
                </a:solidFill>
              </a:rPr>
              <a:t>Técnico Logística – Concluído</a:t>
            </a:r>
          </a:p>
          <a:p>
            <a:r>
              <a:rPr lang="pt-BR" sz="2800" dirty="0">
                <a:solidFill>
                  <a:schemeClr val="tx1"/>
                </a:solidFill>
              </a:rPr>
              <a:t>Tecnólogo Logística – em andamento</a:t>
            </a:r>
          </a:p>
          <a:p>
            <a:endParaRPr lang="pt-BR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05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B18851-BA1E-4A22-A584-AF7AF8814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8DDFB38-E69C-4C50-A3BB-A1DD6774C2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76"/>
            <a:ext cx="12192000" cy="8067870"/>
          </a:xfr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46641F6-51D8-48FD-BB31-99ED3EE9C908}"/>
              </a:ext>
            </a:extLst>
          </p:cNvPr>
          <p:cNvSpPr txBox="1"/>
          <p:nvPr/>
        </p:nvSpPr>
        <p:spPr>
          <a:xfrm>
            <a:off x="324740" y="444381"/>
            <a:ext cx="47600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CARREIRA</a:t>
            </a:r>
          </a:p>
          <a:p>
            <a:r>
              <a:rPr lang="pt-BR" sz="3200" dirty="0">
                <a:solidFill>
                  <a:schemeClr val="bg1"/>
                </a:solidFill>
              </a:rPr>
              <a:t>Conferente</a:t>
            </a:r>
          </a:p>
          <a:p>
            <a:r>
              <a:rPr lang="pt-BR" sz="3200" dirty="0">
                <a:solidFill>
                  <a:schemeClr val="bg1"/>
                </a:solidFill>
              </a:rPr>
              <a:t>Operador logístico </a:t>
            </a:r>
          </a:p>
          <a:p>
            <a:r>
              <a:rPr lang="pt-BR" sz="3200" dirty="0">
                <a:solidFill>
                  <a:schemeClr val="bg1"/>
                </a:solidFill>
              </a:rPr>
              <a:t>Assistente logístico administrativo</a:t>
            </a:r>
          </a:p>
          <a:p>
            <a:r>
              <a:rPr lang="pt-BR" sz="3200" dirty="0">
                <a:solidFill>
                  <a:schemeClr val="bg1"/>
                </a:solidFill>
              </a:rPr>
              <a:t>Supervisor logística operacional</a:t>
            </a:r>
          </a:p>
          <a:p>
            <a:r>
              <a:rPr lang="pt-BR" sz="3200" dirty="0">
                <a:solidFill>
                  <a:schemeClr val="bg1"/>
                </a:solidFill>
              </a:rPr>
              <a:t>Supervisor de logística Distribuição</a:t>
            </a:r>
          </a:p>
        </p:txBody>
      </p:sp>
    </p:spTree>
    <p:extLst>
      <p:ext uri="{BB962C8B-B14F-4D97-AF65-F5344CB8AC3E}">
        <p14:creationId xmlns:p14="http://schemas.microsoft.com/office/powerpoint/2010/main" val="112720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6A4306-0C18-43C9-A7C6-4C80504E4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CC09E5A-1748-4F10-B6D1-4D4386103A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387" y="-32544"/>
            <a:ext cx="6533387" cy="4351338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64937EF-10BC-48AC-BEDB-187E5DEF8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0"/>
            <a:ext cx="5715000" cy="428625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17578C6-8E68-477B-A910-5650477388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655" y="3335758"/>
            <a:ext cx="7331147" cy="365286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325DBF58-0F52-49A8-B7BF-CC17DBBF90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387" y="3631381"/>
            <a:ext cx="5045042" cy="3357246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ADD90B79-F406-4777-91CC-239828FD5F58}"/>
              </a:ext>
            </a:extLst>
          </p:cNvPr>
          <p:cNvSpPr txBox="1"/>
          <p:nvPr/>
        </p:nvSpPr>
        <p:spPr>
          <a:xfrm>
            <a:off x="4988655" y="3335758"/>
            <a:ext cx="2437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HOBBIES</a:t>
            </a:r>
          </a:p>
        </p:txBody>
      </p:sp>
    </p:spTree>
    <p:extLst>
      <p:ext uri="{BB962C8B-B14F-4D97-AF65-F5344CB8AC3E}">
        <p14:creationId xmlns:p14="http://schemas.microsoft.com/office/powerpoint/2010/main" val="30619080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36</Words>
  <Application>Microsoft Office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Fatec</dc:creator>
  <cp:lastModifiedBy>Fatec</cp:lastModifiedBy>
  <cp:revision>4</cp:revision>
  <dcterms:created xsi:type="dcterms:W3CDTF">2023-08-18T01:35:53Z</dcterms:created>
  <dcterms:modified xsi:type="dcterms:W3CDTF">2023-09-29T01:31:14Z</dcterms:modified>
</cp:coreProperties>
</file>

<file path=docProps/thumbnail.jpeg>
</file>